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12" name="Texte niveau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-Gilles Allain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-Gilles Allain</a:t>
            </a:r>
          </a:p>
        </p:txBody>
      </p:sp>
      <p:sp>
        <p:nvSpPr>
          <p:cNvPr id="94" name="« Saisissez une citation ici. »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« Saisissez une citation ici. » </a:t>
            </a:r>
          </a:p>
        </p:txBody>
      </p:sp>
      <p:sp>
        <p:nvSpPr>
          <p:cNvPr id="9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e du titre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22" name="Texte niveau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e du titre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e du titre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Texte du titre</a:t>
            </a:r>
          </a:p>
        </p:txBody>
      </p:sp>
      <p:sp>
        <p:nvSpPr>
          <p:cNvPr id="40" name="Texte niveau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7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7" name="Texte niveau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Numéro de diapositive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 niveau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Texte niveau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TEO86.jpg" descr="TEO8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6115" y="3049041"/>
            <a:ext cx="6452570" cy="430171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es skylines dans le monde, vitrine des métropoles"/>
          <p:cNvSpPr txBox="1"/>
          <p:nvPr>
            <p:ph type="title" idx="4294967295"/>
          </p:nvPr>
        </p:nvSpPr>
        <p:spPr>
          <a:xfrm>
            <a:off x="1257300" y="520700"/>
            <a:ext cx="11099800" cy="2159000"/>
          </a:xfrm>
          <a:prstGeom prst="rect">
            <a:avLst/>
          </a:prstGeom>
        </p:spPr>
        <p:txBody>
          <a:bodyPr/>
          <a:lstStyle/>
          <a:p>
            <a:pPr>
              <a:defRPr sz="5500"/>
            </a:pPr>
            <a:r>
              <a:t>Les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skylines </a:t>
            </a:r>
            <a:r>
              <a:t>dans le monde, vitrine des métropoles </a:t>
            </a:r>
          </a:p>
        </p:txBody>
      </p:sp>
      <p:sp>
        <p:nvSpPr>
          <p:cNvPr id="121" name="Une skyline définit la ligne d’horizon d’un centre-ville."/>
          <p:cNvSpPr txBox="1"/>
          <p:nvPr>
            <p:ph type="body" idx="4294967295"/>
          </p:nvPr>
        </p:nvSpPr>
        <p:spPr>
          <a:xfrm>
            <a:off x="1257300" y="53086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Une </a:t>
            </a:r>
            <a:r>
              <a:rPr i="1"/>
              <a:t>skyline </a:t>
            </a:r>
            <a:r>
              <a:t>définit la ligne d’horizon d’un centre-ville.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creation-metropoles-France-permettra-faire-rayonner-villes-linternational_0_730_371.jpg" descr="creation-metropoles-France-permettra-faire-rayonner-villes-linternational_0_730_37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1802606"/>
            <a:ext cx="7620000" cy="47117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Une métropole est la ville principale d’une région ou d’un pays, elle est aussi appelée « ville mère »"/>
          <p:cNvSpPr txBox="1"/>
          <p:nvPr>
            <p:ph type="body" idx="4294967295"/>
          </p:nvPr>
        </p:nvSpPr>
        <p:spPr>
          <a:xfrm>
            <a:off x="1231900" y="45847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Une métropole est la ville principale d’une région ou d’un pays, elle est aussi appelée « ville mère »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Hong-Kong-Andreas-Koeberl.png" descr="Hong-Kong-Andreas-Koeber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663" y="1172036"/>
            <a:ext cx="6805674" cy="4503054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Hong Kong est la ville qui compte le plus grand gratte-ciel au monde devant New York."/>
          <p:cNvSpPr txBox="1"/>
          <p:nvPr>
            <p:ph type="body" sz="quarter" idx="1"/>
          </p:nvPr>
        </p:nvSpPr>
        <p:spPr>
          <a:xfrm>
            <a:off x="223738" y="6090592"/>
            <a:ext cx="7807524" cy="951122"/>
          </a:xfrm>
          <a:prstGeom prst="rect">
            <a:avLst/>
          </a:prstGeom>
        </p:spPr>
        <p:txBody>
          <a:bodyPr/>
          <a:lstStyle>
            <a:lvl1pPr marL="444499" indent="-444499">
              <a:defRPr sz="2000"/>
            </a:lvl1pPr>
          </a:lstStyle>
          <a:p>
            <a:pPr/>
            <a:r>
              <a:t> Hong Kong est la ville qui compte le plus grand gratte-ciel au monde devant New York. </a:t>
            </a:r>
          </a:p>
        </p:txBody>
      </p:sp>
      <p:pic>
        <p:nvPicPr>
          <p:cNvPr id="128" name="1024px-International_Commerce_Centre_200911.jpg" descr="1024px-International_Commerce_Centre_20091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70794" y="3199820"/>
            <a:ext cx="2516084" cy="335396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International Commerce center, construit en 2010"/>
          <p:cNvSpPr txBox="1"/>
          <p:nvPr>
            <p:ph type="title"/>
          </p:nvPr>
        </p:nvSpPr>
        <p:spPr>
          <a:xfrm>
            <a:off x="8801226" y="6920115"/>
            <a:ext cx="3255220" cy="675979"/>
          </a:xfrm>
          <a:prstGeom prst="rect">
            <a:avLst/>
          </a:prstGeom>
        </p:spPr>
        <p:txBody>
          <a:bodyPr/>
          <a:lstStyle>
            <a:lvl1pPr defTabSz="519937">
              <a:defRPr sz="1779"/>
            </a:lvl1pPr>
          </a:lstStyle>
          <a:p>
            <a:pPr/>
            <a:r>
              <a:t>International Commerce center, construit en 2010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Tony-Shi-NYC.png" descr="Tony-Shi-NY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09" y="1613589"/>
            <a:ext cx="6466113" cy="4271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One_world_trade_center_august_2019.jpg" descr="One_world_trade_center_august_201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93885" y="3532435"/>
            <a:ext cx="1960189" cy="3309194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New York est la deuxième ville mondiale qui compte le plus de gratte ciel après Hong-Kong."/>
          <p:cNvSpPr txBox="1"/>
          <p:nvPr>
            <p:ph type="body" sz="quarter" idx="4294967295"/>
          </p:nvPr>
        </p:nvSpPr>
        <p:spPr>
          <a:xfrm>
            <a:off x="852090" y="6261100"/>
            <a:ext cx="7085956" cy="788790"/>
          </a:xfrm>
          <a:prstGeom prst="rect">
            <a:avLst/>
          </a:prstGeom>
        </p:spPr>
        <p:txBody>
          <a:bodyPr/>
          <a:lstStyle>
            <a:lvl1pPr marL="444499" indent="-444499">
              <a:defRPr sz="2000"/>
            </a:lvl1pPr>
          </a:lstStyle>
          <a:p>
            <a:pPr/>
            <a:r>
              <a:t>New York est la deuxième ville mondiale qui compte le plus de gratte ciel après Hong-Kong. </a:t>
            </a:r>
          </a:p>
        </p:txBody>
      </p:sp>
      <p:sp>
        <p:nvSpPr>
          <p:cNvPr id="134" name="One World Trade Center, construit en 2014"/>
          <p:cNvSpPr txBox="1"/>
          <p:nvPr>
            <p:ph type="title" idx="4294967295"/>
          </p:nvPr>
        </p:nvSpPr>
        <p:spPr>
          <a:xfrm>
            <a:off x="9178194" y="7213600"/>
            <a:ext cx="2791570" cy="676077"/>
          </a:xfrm>
          <a:prstGeom prst="rect">
            <a:avLst/>
          </a:prstGeom>
        </p:spPr>
        <p:txBody>
          <a:bodyPr/>
          <a:lstStyle>
            <a:lvl1pPr defTabSz="519937">
              <a:defRPr sz="1779"/>
            </a:lvl1pPr>
          </a:lstStyle>
          <a:p>
            <a:pPr/>
            <a:r>
              <a:t>One World Trade Center, construit en 2014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Toronto-Glenn-Sala.png" descr="Toronto-Glenn-Sala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982128" y="1842189"/>
            <a:ext cx="5985361" cy="3958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Toronto_-_ON_-_First_Canadian_Place.jpg" descr="Toronto_-_ON_-_First_Canadian_Plac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88606" y="3044701"/>
            <a:ext cx="1803338" cy="3664198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oronto est la ville du Canada qui de très loin abrite le plus de gratte ciel."/>
          <p:cNvSpPr txBox="1"/>
          <p:nvPr>
            <p:ph type="body" sz="quarter" idx="4294967295"/>
          </p:nvPr>
        </p:nvSpPr>
        <p:spPr>
          <a:xfrm>
            <a:off x="615441" y="6186974"/>
            <a:ext cx="6927801" cy="831503"/>
          </a:xfrm>
          <a:prstGeom prst="rect">
            <a:avLst/>
          </a:prstGeom>
        </p:spPr>
        <p:txBody>
          <a:bodyPr/>
          <a:lstStyle>
            <a:lvl1pPr marL="444499" indent="-444499">
              <a:defRPr sz="2000"/>
            </a:lvl1pPr>
          </a:lstStyle>
          <a:p>
            <a:pPr/>
            <a:r>
              <a:t>Toronto est la ville du Canada qui de très loin abrite le plus de gratte ciel.  </a:t>
            </a:r>
          </a:p>
        </p:txBody>
      </p:sp>
      <p:sp>
        <p:nvSpPr>
          <p:cNvPr id="139" name="First Canadian Place, construit en 1975"/>
          <p:cNvSpPr txBox="1"/>
          <p:nvPr>
            <p:ph type="title" idx="4294967295"/>
          </p:nvPr>
        </p:nvSpPr>
        <p:spPr>
          <a:xfrm>
            <a:off x="8894216" y="6881749"/>
            <a:ext cx="3107284" cy="657821"/>
          </a:xfrm>
          <a:prstGeom prst="rect">
            <a:avLst/>
          </a:prstGeom>
        </p:spPr>
        <p:txBody>
          <a:bodyPr/>
          <a:lstStyle>
            <a:lvl1pPr defTabSz="519937">
              <a:defRPr sz="1779"/>
            </a:lvl1pPr>
          </a:lstStyle>
          <a:p>
            <a:pPr/>
            <a:r>
              <a:t>First Canadian Place, construit en 1975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Tokyo-Vladimir-zakharov.png" descr="Tokyo-Vladimir-zakharo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691" y="1726852"/>
            <a:ext cx="7656541" cy="3750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800px-Tokyo_Sky_Tree_2012.JPG" descr="800px-Tokyo_Sky_Tree_201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36435" y="3867684"/>
            <a:ext cx="2420781" cy="363117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Tokyo est la capital du Japon qui contient les plus haut gratte-ciel du monde."/>
          <p:cNvSpPr txBox="1"/>
          <p:nvPr>
            <p:ph type="body" sz="quarter" idx="4294967295"/>
          </p:nvPr>
        </p:nvSpPr>
        <p:spPr>
          <a:xfrm>
            <a:off x="407538" y="6146799"/>
            <a:ext cx="7998846" cy="828149"/>
          </a:xfrm>
          <a:prstGeom prst="rect">
            <a:avLst/>
          </a:prstGeom>
        </p:spPr>
        <p:txBody>
          <a:bodyPr/>
          <a:lstStyle>
            <a:lvl1pPr marL="444499" indent="-444499">
              <a:defRPr sz="2000"/>
            </a:lvl1pPr>
          </a:lstStyle>
          <a:p>
            <a:pPr/>
            <a:r>
              <a:t>Tokyo est la capital du Japon qui contient les plus haut gratte-ciel du monde. </a:t>
            </a:r>
          </a:p>
        </p:txBody>
      </p:sp>
      <p:sp>
        <p:nvSpPr>
          <p:cNvPr id="144" name="Tokyo Skytree, construit en  2012. C’est la deuxième plus haute tour du monde."/>
          <p:cNvSpPr txBox="1"/>
          <p:nvPr>
            <p:ph type="title" idx="4294967295"/>
          </p:nvPr>
        </p:nvSpPr>
        <p:spPr>
          <a:xfrm>
            <a:off x="8998169" y="7696199"/>
            <a:ext cx="3497313" cy="828149"/>
          </a:xfrm>
          <a:prstGeom prst="rect">
            <a:avLst/>
          </a:prstGeom>
        </p:spPr>
        <p:txBody>
          <a:bodyPr/>
          <a:lstStyle>
            <a:lvl1pPr defTabSz="467359">
              <a:defRPr sz="1600"/>
            </a:lvl1pPr>
          </a:lstStyle>
          <a:p>
            <a:pPr/>
            <a:r>
              <a:t>Tokyo Skytree, construit en  2012. C’est la deuxième plus haute tour du monde.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apiers-peints-paris-skyline-avec-eiffelturm-et-la-defense-bei-sonnenuntergang.jpg.jpg" descr="papiers-peints-paris-skyline-avec-eiffelturm-et-la-defense-bei-sonnenuntergang.jp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528" y="1476836"/>
            <a:ext cx="6029570" cy="40225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Tour_First.jpg" descr="Tour_Firs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9767" y="3638897"/>
            <a:ext cx="2744884" cy="3658085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Paris contient surtout des grattes-ciels de bureau."/>
          <p:cNvSpPr txBox="1"/>
          <p:nvPr>
            <p:ph type="body" sz="quarter" idx="4294967295"/>
          </p:nvPr>
        </p:nvSpPr>
        <p:spPr>
          <a:xfrm>
            <a:off x="672851" y="5905500"/>
            <a:ext cx="7188449" cy="863539"/>
          </a:xfrm>
          <a:prstGeom prst="rect">
            <a:avLst/>
          </a:prstGeom>
        </p:spPr>
        <p:txBody>
          <a:bodyPr/>
          <a:lstStyle>
            <a:lvl1pPr marL="444499" indent="-444499">
              <a:defRPr sz="2000"/>
            </a:lvl1pPr>
          </a:lstStyle>
          <a:p>
            <a:pPr/>
            <a:r>
              <a:t>Paris contient surtout des grattes-ciels de bureau.  </a:t>
            </a:r>
          </a:p>
        </p:txBody>
      </p:sp>
      <p:sp>
        <p:nvSpPr>
          <p:cNvPr id="149" name="La Tour First, construit en 1974 se situe à La Défense"/>
          <p:cNvSpPr txBox="1"/>
          <p:nvPr>
            <p:ph type="title" idx="4294967295"/>
          </p:nvPr>
        </p:nvSpPr>
        <p:spPr>
          <a:xfrm>
            <a:off x="8323074" y="7480300"/>
            <a:ext cx="3458270" cy="645716"/>
          </a:xfrm>
          <a:prstGeom prst="rect">
            <a:avLst/>
          </a:prstGeom>
        </p:spPr>
        <p:txBody>
          <a:bodyPr/>
          <a:lstStyle>
            <a:lvl1pPr defTabSz="525779">
              <a:defRPr sz="1710"/>
            </a:lvl1pPr>
          </a:lstStyle>
          <a:p>
            <a:pPr/>
            <a:r>
              <a:t>La Tour First, construit en 1974 se situe à La Défense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En quoi les skylines sont les vitrines des métropoles ?"/>
          <p:cNvSpPr txBox="1"/>
          <p:nvPr>
            <p:ph type="title" idx="4294967295"/>
          </p:nvPr>
        </p:nvSpPr>
        <p:spPr>
          <a:xfrm>
            <a:off x="952500" y="609600"/>
            <a:ext cx="11099800" cy="2159000"/>
          </a:xfrm>
          <a:prstGeom prst="rect">
            <a:avLst/>
          </a:prstGeom>
        </p:spPr>
        <p:txBody>
          <a:bodyPr/>
          <a:lstStyle/>
          <a:p>
            <a:pPr>
              <a:defRPr sz="5500"/>
            </a:pPr>
            <a:r>
              <a:t>En quoi les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skylines</a:t>
            </a:r>
            <a:r>
              <a:t> sont les vitrines des métropoles ?  </a:t>
            </a:r>
          </a:p>
        </p:txBody>
      </p:sp>
      <p:sp>
        <p:nvSpPr>
          <p:cNvPr id="152" name="Leurs horizons reflètent une image des bâtiments connus d’une métropole.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000"/>
            </a:pPr>
            <a:r>
              <a:t>Leurs horizons reflètent une image des bâtiments connus d’une métropole. </a:t>
            </a:r>
          </a:p>
          <a:p>
            <a:pPr>
              <a:defRPr sz="3000"/>
            </a:pPr>
            <a:r>
              <a:t>La </a:t>
            </a:r>
            <a:r>
              <a:rPr i="1"/>
              <a:t>skyline</a:t>
            </a:r>
            <a:r>
              <a:t> est un profil du paysage ou de l’horizon d’une ville qui reflètent les quartiers d’affaires, de tourisme, d’économie et des quartiers culturels de la métropole.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